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DM Sans" pitchFamily="2" charset="0"/>
      <p:regular r:id="rId10"/>
      <p:bold r:id="rId11"/>
    </p:embeddedFont>
    <p:embeddedFont>
      <p:font typeface="DM Sans Bold" charset="0"/>
      <p:bold r:id="rId12"/>
    </p:embeddedFont>
    <p:embeddedFont>
      <p:font typeface="PT Serif" panose="020A0603040505020204" pitchFamily="18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139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64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7810" y="2090108"/>
            <a:ext cx="7987748" cy="95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Fatty Liver Prevention Methods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6287810" y="33166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What is Prevention?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6287810" y="393465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Prevention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means doing things that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stop a disease from happening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 In fatty liver, prevention means keeping your liver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healthy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so that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fat doesn't build up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6280190" y="6319004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556063"/>
            <a:ext cx="347663" cy="3476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56440" y="5531536"/>
            <a:ext cx="198870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383838"/>
                </a:solidFill>
                <a:ea typeface="DM Sans Bold" pitchFamily="34" charset="-122"/>
                <a:cs typeface="DM Sans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9508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01015" y="1082159"/>
            <a:ext cx="7018496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8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Healthy Diet for Liver Health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5301015" y="2078117"/>
            <a:ext cx="468630" cy="468630"/>
          </a:xfrm>
          <a:prstGeom prst="roundRect">
            <a:avLst>
              <a:gd name="adj" fmla="val 6668"/>
            </a:avLst>
          </a:prstGeom>
          <a:solidFill>
            <a:srgbClr val="FFA44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321" y="2107406"/>
            <a:ext cx="328017" cy="4100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77885" y="2149673"/>
            <a:ext cx="2806779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Eat more healthy foods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5977885" y="2616279"/>
            <a:ext cx="700909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Eat more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fruits, vegetables, whole grains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and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lean proteins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/>
          </a:p>
        </p:txBody>
      </p:sp>
      <p:sp>
        <p:nvSpPr>
          <p:cNvPr id="8" name="Shape 4"/>
          <p:cNvSpPr/>
          <p:nvPr/>
        </p:nvSpPr>
        <p:spPr>
          <a:xfrm>
            <a:off x="5301015" y="3366254"/>
            <a:ext cx="468630" cy="468630"/>
          </a:xfrm>
          <a:prstGeom prst="roundRect">
            <a:avLst>
              <a:gd name="adj" fmla="val 6668"/>
            </a:avLst>
          </a:prstGeom>
          <a:solidFill>
            <a:srgbClr val="FFA44F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21" y="3395543"/>
            <a:ext cx="328017" cy="41005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7885" y="3437811"/>
            <a:ext cx="297489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Avoid unhealthy options</a:t>
            </a:r>
            <a:endParaRPr lang="en-US" sz="3200" dirty="0"/>
          </a:p>
        </p:txBody>
      </p:sp>
      <p:sp>
        <p:nvSpPr>
          <p:cNvPr id="11" name="Text 6"/>
          <p:cNvSpPr/>
          <p:nvPr/>
        </p:nvSpPr>
        <p:spPr>
          <a:xfrm>
            <a:off x="5977885" y="3904417"/>
            <a:ext cx="700909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Avoid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fried food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junk food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fast food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too many oily items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and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too much sugar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/>
          </a:p>
        </p:txBody>
      </p:sp>
      <p:sp>
        <p:nvSpPr>
          <p:cNvPr id="12" name="Shape 7"/>
          <p:cNvSpPr/>
          <p:nvPr/>
        </p:nvSpPr>
        <p:spPr>
          <a:xfrm>
            <a:off x="5301015" y="4987766"/>
            <a:ext cx="468630" cy="468630"/>
          </a:xfrm>
          <a:prstGeom prst="roundRect">
            <a:avLst>
              <a:gd name="adj" fmla="val 6668"/>
            </a:avLst>
          </a:prstGeom>
          <a:solidFill>
            <a:srgbClr val="FFA44F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321" y="5017056"/>
            <a:ext cx="328017" cy="41005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977885" y="5059323"/>
            <a:ext cx="359890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Reduce refined carbohydrates</a:t>
            </a:r>
            <a:endParaRPr lang="en-US" sz="3200" dirty="0"/>
          </a:p>
        </p:txBody>
      </p:sp>
      <p:sp>
        <p:nvSpPr>
          <p:cNvPr id="15" name="Text 9"/>
          <p:cNvSpPr/>
          <p:nvPr/>
        </p:nvSpPr>
        <p:spPr>
          <a:xfrm>
            <a:off x="5977885" y="5525929"/>
            <a:ext cx="700909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Reduce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white rice, white bread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and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sugary drinks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like cola and juice.</a:t>
            </a:r>
            <a:endParaRPr lang="en-US" sz="2400" dirty="0"/>
          </a:p>
        </p:txBody>
      </p:sp>
      <p:sp>
        <p:nvSpPr>
          <p:cNvPr id="16" name="Shape 10"/>
          <p:cNvSpPr/>
          <p:nvPr/>
        </p:nvSpPr>
        <p:spPr>
          <a:xfrm>
            <a:off x="5301015" y="6275903"/>
            <a:ext cx="468630" cy="468630"/>
          </a:xfrm>
          <a:prstGeom prst="roundRect">
            <a:avLst>
              <a:gd name="adj" fmla="val 6668"/>
            </a:avLst>
          </a:prstGeom>
          <a:solidFill>
            <a:srgbClr val="FFA44F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1321" y="6305193"/>
            <a:ext cx="328017" cy="41005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977885" y="6347460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Choose better fats</a:t>
            </a:r>
            <a:endParaRPr lang="en-US" sz="3200" dirty="0"/>
          </a:p>
        </p:txBody>
      </p:sp>
      <p:sp>
        <p:nvSpPr>
          <p:cNvPr id="19" name="Text 12"/>
          <p:cNvSpPr/>
          <p:nvPr/>
        </p:nvSpPr>
        <p:spPr>
          <a:xfrm>
            <a:off x="5977885" y="6814066"/>
            <a:ext cx="700909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Choose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healthy fats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like nuts, seeds, olive oil, and fish.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7163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Weight Management and Exercise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3727133"/>
            <a:ext cx="350150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Maintain a </a:t>
            </a:r>
            <a:br>
              <a:rPr lang="en-US" sz="32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</a:br>
            <a:r>
              <a:rPr lang="en-US" sz="32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Healthy Weight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93790" y="469808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If you're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overweight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try to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lose weight slowly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562796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Even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losing 5 to 10% of your body weight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can help your liver.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4856321" y="37271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Exercise Regularly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4856321" y="432601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Do at least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30 minutes of walking, cycling, or any physical activity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daily.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856321" y="56187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Exercise helps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burn fat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and keeps your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liver healthy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31357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Alcohol and Blood Sugar Management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3160038"/>
            <a:ext cx="8213732" cy="1823680"/>
          </a:xfrm>
          <a:prstGeom prst="roundRect">
            <a:avLst>
              <a:gd name="adj" fmla="val 1866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3868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Avoid Alcohol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020604" y="389501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Alcohol can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damage liver cells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and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increase fat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in the liver.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020604" y="43940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If you don't drink,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don't start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 If you do, try to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stop or reduce it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793790" y="5210532"/>
            <a:ext cx="8213732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20604" y="5437346"/>
            <a:ext cx="445508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Control Diabetes and Blood Sugar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1020604" y="5945505"/>
            <a:ext cx="79869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If you have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diabetes or high blood sugar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keep it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under control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with medicine, diet, and exercise.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0062" y="83236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Cholesterol Management and Medication Safety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062" y="2661047"/>
            <a:ext cx="1134070" cy="25494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90946" y="288786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Lower Cholesterol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7490946" y="3396020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Avoid foods that raise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bad cholesterol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</a:t>
            </a:r>
            <a:b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</a:b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(like fried foods, butter, red meat).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7490946" y="4257913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Use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healthy oils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(like olive oil or sunflower oil) in small amounts.</a:t>
            </a:r>
            <a:endParaRPr lang="en-US" sz="2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062" y="5210532"/>
            <a:ext cx="1134070" cy="218658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90946" y="5437346"/>
            <a:ext cx="390048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Avoid Unnecessary Medicines</a:t>
            </a:r>
            <a:endParaRPr lang="en-US" sz="3200" dirty="0"/>
          </a:p>
        </p:txBody>
      </p:sp>
      <p:sp>
        <p:nvSpPr>
          <p:cNvPr id="10" name="Text 5"/>
          <p:cNvSpPr/>
          <p:nvPr/>
        </p:nvSpPr>
        <p:spPr>
          <a:xfrm>
            <a:off x="7490946" y="594550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Some medicines can harm the liver if taken too much or without advice.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7490946" y="680739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Always check with a doctor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before taking new medicines.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5981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Regular Check-ups and Hydration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18849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38957"/>
            <a:ext cx="363640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Get Regular </a:t>
            </a:r>
            <a:b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</a:b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Health Check-Ups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6280190" y="4919186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Do liver tests if you are at risk (obese, diabetic, etc.).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6280190" y="5781080"/>
            <a:ext cx="36364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Early detection can help you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reverse fatty liver before it gets serious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084" y="3188494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00084" y="403895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Drink More Water</a:t>
            </a:r>
            <a:endParaRPr lang="en-US" sz="3200" dirty="0"/>
          </a:p>
        </p:txBody>
      </p:sp>
      <p:sp>
        <p:nvSpPr>
          <p:cNvPr id="10" name="Text 5"/>
          <p:cNvSpPr/>
          <p:nvPr/>
        </p:nvSpPr>
        <p:spPr>
          <a:xfrm>
            <a:off x="10200084" y="4547116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Water helps your body and liver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flush out toxins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0200084" y="5409009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Try to drink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6 to 8 glasses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every day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197" y="488752"/>
            <a:ext cx="5893237" cy="581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48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Simple Prevention Summary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818" y="1424464"/>
            <a:ext cx="1325523" cy="103477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861" y="1914644"/>
            <a:ext cx="249198" cy="3114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07506" y="1601629"/>
            <a:ext cx="2325886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6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Healthy Lifestyle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4807506" y="1998702"/>
            <a:ext cx="4886682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healthy lifestyle today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means a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healthy liver tomorrow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/>
          </a:p>
        </p:txBody>
      </p:sp>
      <p:sp>
        <p:nvSpPr>
          <p:cNvPr id="7" name="Shape 3"/>
          <p:cNvSpPr/>
          <p:nvPr/>
        </p:nvSpPr>
        <p:spPr>
          <a:xfrm>
            <a:off x="4674632" y="2471857"/>
            <a:ext cx="9291280" cy="11430"/>
          </a:xfrm>
          <a:prstGeom prst="roundRect">
            <a:avLst>
              <a:gd name="adj" fmla="val 232560"/>
            </a:avLst>
          </a:prstGeom>
          <a:solidFill>
            <a:srgbClr val="FFA44F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997" y="2503527"/>
            <a:ext cx="2651165" cy="1034772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2861" y="2865120"/>
            <a:ext cx="249198" cy="31146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70327" y="2680692"/>
            <a:ext cx="2325886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6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Overall Health</a:t>
            </a:r>
            <a:endParaRPr lang="en-US" sz="3600" dirty="0"/>
          </a:p>
        </p:txBody>
      </p:sp>
      <p:sp>
        <p:nvSpPr>
          <p:cNvPr id="11" name="Text 5"/>
          <p:cNvSpPr/>
          <p:nvPr/>
        </p:nvSpPr>
        <p:spPr>
          <a:xfrm>
            <a:off x="5470327" y="3077766"/>
            <a:ext cx="2687003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Take care of your overall health</a:t>
            </a:r>
            <a:endParaRPr lang="en-US" sz="2400" dirty="0"/>
          </a:p>
        </p:txBody>
      </p:sp>
      <p:sp>
        <p:nvSpPr>
          <p:cNvPr id="12" name="Shape 6"/>
          <p:cNvSpPr/>
          <p:nvPr/>
        </p:nvSpPr>
        <p:spPr>
          <a:xfrm>
            <a:off x="5337453" y="3550920"/>
            <a:ext cx="8628459" cy="11430"/>
          </a:xfrm>
          <a:prstGeom prst="roundRect">
            <a:avLst>
              <a:gd name="adj" fmla="val 232560"/>
            </a:avLst>
          </a:prstGeom>
          <a:solidFill>
            <a:srgbClr val="FFA44F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9176" y="3582591"/>
            <a:ext cx="3976807" cy="103477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2861" y="3944183"/>
            <a:ext cx="249198" cy="31146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33148" y="3759756"/>
            <a:ext cx="1432203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6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Avoid Alcohol</a:t>
            </a:r>
            <a:endParaRPr lang="en-US" sz="3600" dirty="0"/>
          </a:p>
        </p:txBody>
      </p:sp>
      <p:sp>
        <p:nvSpPr>
          <p:cNvPr id="16" name="Text 8"/>
          <p:cNvSpPr/>
          <p:nvPr/>
        </p:nvSpPr>
        <p:spPr>
          <a:xfrm>
            <a:off x="6133148" y="4156829"/>
            <a:ext cx="1432203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Avoid alcohol</a:t>
            </a:r>
            <a:endParaRPr lang="en-US" sz="2400" dirty="0"/>
          </a:p>
        </p:txBody>
      </p:sp>
      <p:sp>
        <p:nvSpPr>
          <p:cNvPr id="17" name="Shape 9"/>
          <p:cNvSpPr/>
          <p:nvPr/>
        </p:nvSpPr>
        <p:spPr>
          <a:xfrm>
            <a:off x="6000274" y="4629983"/>
            <a:ext cx="7965638" cy="11430"/>
          </a:xfrm>
          <a:prstGeom prst="roundRect">
            <a:avLst>
              <a:gd name="adj" fmla="val 232560"/>
            </a:avLst>
          </a:prstGeom>
          <a:solidFill>
            <a:srgbClr val="FFA44F"/>
          </a:solidFill>
          <a:ln/>
        </p:spPr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6474" y="4661654"/>
            <a:ext cx="5302329" cy="1034772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2980" y="5023247"/>
            <a:ext cx="249198" cy="31146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6795968" y="4838819"/>
            <a:ext cx="1143357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6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Stay Active</a:t>
            </a:r>
            <a:endParaRPr lang="en-US" sz="3600" dirty="0"/>
          </a:p>
        </p:txBody>
      </p:sp>
      <p:sp>
        <p:nvSpPr>
          <p:cNvPr id="21" name="Text 11"/>
          <p:cNvSpPr/>
          <p:nvPr/>
        </p:nvSpPr>
        <p:spPr>
          <a:xfrm>
            <a:off x="6795968" y="5235892"/>
            <a:ext cx="114335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Stay active</a:t>
            </a:r>
            <a:endParaRPr lang="en-US" sz="2400" dirty="0"/>
          </a:p>
        </p:txBody>
      </p:sp>
      <p:sp>
        <p:nvSpPr>
          <p:cNvPr id="22" name="Shape 12"/>
          <p:cNvSpPr/>
          <p:nvPr/>
        </p:nvSpPr>
        <p:spPr>
          <a:xfrm>
            <a:off x="6663095" y="5709047"/>
            <a:ext cx="7302818" cy="11430"/>
          </a:xfrm>
          <a:prstGeom prst="roundRect">
            <a:avLst>
              <a:gd name="adj" fmla="val 232560"/>
            </a:avLst>
          </a:prstGeom>
          <a:solidFill>
            <a:srgbClr val="FFA44F"/>
          </a:solidFill>
          <a:ln/>
        </p:spPr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653" y="5740718"/>
            <a:ext cx="6627971" cy="1034772"/>
          </a:xfrm>
          <a:prstGeom prst="rect">
            <a:avLst/>
          </a:prstGeom>
        </p:spPr>
      </p:pic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2980" y="6102310"/>
            <a:ext cx="249198" cy="311468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>
            <a:off x="7458789" y="5917883"/>
            <a:ext cx="854631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6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Eat Well</a:t>
            </a:r>
            <a:endParaRPr lang="en-US" sz="3600" dirty="0"/>
          </a:p>
        </p:txBody>
      </p:sp>
      <p:sp>
        <p:nvSpPr>
          <p:cNvPr id="26" name="Text 14"/>
          <p:cNvSpPr/>
          <p:nvPr/>
        </p:nvSpPr>
        <p:spPr>
          <a:xfrm>
            <a:off x="7458789" y="6314956"/>
            <a:ext cx="854631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Eat well</a:t>
            </a:r>
            <a:endParaRPr lang="en-US" sz="2400" dirty="0"/>
          </a:p>
        </p:txBody>
      </p:sp>
      <p:sp>
        <p:nvSpPr>
          <p:cNvPr id="27" name="Text 15"/>
          <p:cNvSpPr/>
          <p:nvPr/>
        </p:nvSpPr>
        <p:spPr>
          <a:xfrm>
            <a:off x="620197" y="6974800"/>
            <a:ext cx="1339000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In Simple Words</a:t>
            </a:r>
            <a:endParaRPr lang="en-US" sz="2400" dirty="0"/>
          </a:p>
        </p:txBody>
      </p:sp>
      <p:sp>
        <p:nvSpPr>
          <p:cNvPr id="28" name="Text 16"/>
          <p:cNvSpPr/>
          <p:nvPr/>
        </p:nvSpPr>
        <p:spPr>
          <a:xfrm>
            <a:off x="620197" y="7457480"/>
            <a:ext cx="1339000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To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prevent fatty liver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you should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eat well, stay active, avoid alcohol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and 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take care of your overall health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439</Words>
  <Application>Microsoft Office PowerPoint</Application>
  <PresentationFormat>Custom</PresentationFormat>
  <Paragraphs>60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DM Sans Bold</vt:lpstr>
      <vt:lpstr>Arial</vt:lpstr>
      <vt:lpstr>DM Sans</vt:lpstr>
      <vt:lpstr>PT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12</cp:revision>
  <dcterms:created xsi:type="dcterms:W3CDTF">2025-06-12T16:50:51Z</dcterms:created>
  <dcterms:modified xsi:type="dcterms:W3CDTF">2025-06-17T03:39:42Z</dcterms:modified>
</cp:coreProperties>
</file>